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7" r:id="rId7"/>
    <p:sldId id="268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Making Use Of The Unrighteous Mammon</a:t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Mei Chin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25 September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AU" dirty="0"/>
              <a:t>v1) He also said to His disciples: "There was a certain rich man who had a steward, and an accusation was brought to him that this man was wasting his goods.</a:t>
            </a:r>
          </a:p>
          <a:p>
            <a:pPr marL="514350" indent="-514350">
              <a:buNone/>
            </a:pPr>
            <a:r>
              <a:rPr lang="en-AU" dirty="0"/>
              <a:t>v2)  "So he called him and said to him, "What is this I hear about you? Give an account of your stewardship, for you can no longer be steward."</a:t>
            </a:r>
          </a:p>
          <a:p>
            <a:pPr marL="514350" indent="-514350">
              <a:buNone/>
            </a:pP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v3)  "Then the steward said within himself, "What shall I do? For my master is taking the stewardship away from me. I cannot dig; I am ashamed to beg.</a:t>
            </a:r>
          </a:p>
          <a:p>
            <a:pPr marL="0" indent="0">
              <a:buNone/>
            </a:pPr>
            <a:r>
              <a:rPr lang="en-AU" dirty="0"/>
              <a:t>v4)  "I have resolved what to do, that when I am put out of the stewardship, they may receive me into their houses.“</a:t>
            </a:r>
          </a:p>
          <a:p>
            <a:pPr marL="0" indent="0">
              <a:buNone/>
            </a:pPr>
            <a:r>
              <a:rPr lang="en-AU" dirty="0"/>
              <a:t>v5)  "So he called every one of his master's debtors to him, and said to the first, "How much do you owe my master?"</a:t>
            </a:r>
          </a:p>
        </p:txBody>
      </p:sp>
    </p:spTree>
    <p:extLst>
      <p:ext uri="{BB962C8B-B14F-4D97-AF65-F5344CB8AC3E}">
        <p14:creationId xmlns:p14="http://schemas.microsoft.com/office/powerpoint/2010/main" val="55656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v6)  "And he said, "A hundred measures of oil." So he said to him, "Take your bill, and sit down quickly and write fifty.“</a:t>
            </a:r>
          </a:p>
          <a:p>
            <a:pPr marL="0" indent="0">
              <a:buNone/>
            </a:pPr>
            <a:r>
              <a:rPr lang="en-AU" dirty="0"/>
              <a:t>v7)  "Then he said to another, "And how much do you owe?" So he said, "A hundred measures of wheat." And he said to him, "Take your bill, and write eighty.“</a:t>
            </a:r>
          </a:p>
          <a:p>
            <a:pPr marL="0" indent="0">
              <a:buNone/>
            </a:pPr>
            <a:r>
              <a:rPr lang="en-AU" dirty="0"/>
              <a:t>v8)  "So the master commended the unjust steward because he had dealt shrewdly. For the sons of this world are more shrewd in their generation than the sons of light.</a:t>
            </a:r>
          </a:p>
        </p:txBody>
      </p:sp>
    </p:spTree>
    <p:extLst>
      <p:ext uri="{BB962C8B-B14F-4D97-AF65-F5344CB8AC3E}">
        <p14:creationId xmlns:p14="http://schemas.microsoft.com/office/powerpoint/2010/main" val="268356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256584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v9)  "And I say to you, make friends for yourselves by unrighteous mammon, that when you fail, they may receive you into an everlasting home.</a:t>
            </a:r>
          </a:p>
          <a:p>
            <a:pPr marL="0" indent="0">
              <a:buNone/>
            </a:pPr>
            <a:r>
              <a:rPr lang="en-AU" dirty="0"/>
              <a:t>v10)  "He who is faithful in what is least is faithful also in much; and he who is unjust in what is least is unjust also in much.</a:t>
            </a:r>
          </a:p>
        </p:txBody>
      </p:sp>
    </p:spTree>
    <p:extLst>
      <p:ext uri="{BB962C8B-B14F-4D97-AF65-F5344CB8AC3E}">
        <p14:creationId xmlns:p14="http://schemas.microsoft.com/office/powerpoint/2010/main" val="2779885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Peter 1:11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For so an entrance will be supplied to you abundantly into the everlasting kingdom of our Lord and Saviour Jesus Christ. </a:t>
            </a:r>
          </a:p>
        </p:txBody>
      </p:sp>
    </p:spTree>
    <p:extLst>
      <p:ext uri="{BB962C8B-B14F-4D97-AF65-F5344CB8AC3E}">
        <p14:creationId xmlns:p14="http://schemas.microsoft.com/office/powerpoint/2010/main" val="964546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Give our lives first to God. When He has our lives, money will be no problem. </a:t>
            </a:r>
          </a:p>
          <a:p>
            <a:pPr marL="0" indent="0">
              <a:buNone/>
            </a:pPr>
            <a:r>
              <a:rPr lang="en-AU" dirty="0"/>
              <a:t>God has given us to seek, the everlasting Kingdom and righteousness. </a:t>
            </a:r>
          </a:p>
          <a:p>
            <a:pPr marL="0" indent="0">
              <a:buNone/>
            </a:pPr>
            <a:r>
              <a:rPr lang="en-AU" dirty="0"/>
              <a:t>Making use of unrighteous mammon for righteous purposes. </a:t>
            </a:r>
          </a:p>
        </p:txBody>
      </p:sp>
    </p:spTree>
    <p:extLst>
      <p:ext uri="{BB962C8B-B14F-4D97-AF65-F5344CB8AC3E}">
        <p14:creationId xmlns:p14="http://schemas.microsoft.com/office/powerpoint/2010/main" val="2719129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420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Century Gothic</vt:lpstr>
      <vt:lpstr>Office Theme</vt:lpstr>
      <vt:lpstr>Making Use Of The Unrighteous Mammon </vt:lpstr>
      <vt:lpstr>Luke 16</vt:lpstr>
      <vt:lpstr>PowerPoint Presentation</vt:lpstr>
      <vt:lpstr>PowerPoint Presentation</vt:lpstr>
      <vt:lpstr>PowerPoint Presentation</vt:lpstr>
      <vt:lpstr>2 Peter 1:11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62</cp:revision>
  <dcterms:created xsi:type="dcterms:W3CDTF">2014-04-01T16:35:38Z</dcterms:created>
  <dcterms:modified xsi:type="dcterms:W3CDTF">2016-09-25T02:56:01Z</dcterms:modified>
</cp:coreProperties>
</file>